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37"/>
    <p:restoredTop sz="94722"/>
  </p:normalViewPr>
  <p:slideViewPr>
    <p:cSldViewPr snapToGrid="0" snapToObjects="1">
      <p:cViewPr varScale="1">
        <p:scale>
          <a:sx n="97" d="100"/>
          <a:sy n="97" d="100"/>
        </p:scale>
        <p:origin x="216" y="6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AFF20F-D659-C747-9027-84029D5142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A0959F9-22CB-3745-9A33-D0E45199B9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</p:spTree>
    <p:extLst>
      <p:ext uri="{BB962C8B-B14F-4D97-AF65-F5344CB8AC3E}">
        <p14:creationId xmlns:p14="http://schemas.microsoft.com/office/powerpoint/2010/main" val="3970734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E0B5F9-1D39-A843-9727-F706360AE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432399F-79A3-454F-8609-F69808DF49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078894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D1E4CC-D38A-204C-9588-0D341B4FB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DB00312-AF03-7F43-83C0-6837864DF3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960792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1BCA08-43FE-0141-B741-50B69EEB4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2CCAA23-6D19-A24A-8AA4-D077AD6C7A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4204CA9-746B-1341-BD38-DF09B44934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074534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DA3638-517A-D34F-9A05-A81496978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8A6C1B6-AE01-F74D-B467-913B23EAE0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5589152-E5DA-0244-B8F5-7992442750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62F4C5A-1E14-424D-980D-172C20A3AB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76E704E-5E16-9042-BE77-6CB332D156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626451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77E201-2512-AA44-9BEB-33AB8CA3D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856882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0884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38D125-9A6C-7448-85FB-290CC7C1C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A1174EF-FC44-3A4E-BD33-6E3AEEC98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AB65E3B-F7A5-3841-BB7A-A72EB39B5E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515673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5FD8599-5C43-6847-9FBF-7D251B459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8311552-8914-CE4F-AC26-D4860E275C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411EEFC-7FE1-1D4A-BBC3-BE1AF307F3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325878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8A22D84-3270-854F-997B-7CE443C9B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B21015C-5C4B-2544-9240-33F2FF3D06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094479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50BED9-5521-46D8-8CBD-E8ED3B34B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99C0B25-6911-4644-AEA7-4C323F519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8132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Macintosh PowerPoint</Application>
  <PresentationFormat>Bredbild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Josefine Ekegren</dc:creator>
  <cp:lastModifiedBy>Per Westlund</cp:lastModifiedBy>
  <cp:revision>6</cp:revision>
  <dcterms:created xsi:type="dcterms:W3CDTF">2022-02-21T12:54:39Z</dcterms:created>
  <dcterms:modified xsi:type="dcterms:W3CDTF">2023-10-26T11:10:05Z</dcterms:modified>
</cp:coreProperties>
</file>